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3716000" cy="19446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1" d="100"/>
          <a:sy n="31" d="100"/>
        </p:scale>
        <p:origin x="19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áfico 17">
            <a:extLst>
              <a:ext uri="{FF2B5EF4-FFF2-40B4-BE49-F238E27FC236}">
                <a16:creationId xmlns:a16="http://schemas.microsoft.com/office/drawing/2014/main" id="{4EAB162B-CFD8-EC01-C467-246200D7C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1" y="17242971"/>
            <a:ext cx="13716000" cy="2297150"/>
            <a:chOff x="-7144" y="-10601"/>
            <a:chExt cx="6005513" cy="1927507"/>
          </a:xfrm>
        </p:grpSpPr>
        <p:sp>
          <p:nvSpPr>
            <p:cNvPr id="10" name="Forma libre: Forma 20">
              <a:extLst>
                <a:ext uri="{FF2B5EF4-FFF2-40B4-BE49-F238E27FC236}">
                  <a16:creationId xmlns:a16="http://schemas.microsoft.com/office/drawing/2014/main" id="{60A559B6-3185-15E6-556C-E8FE5632FBD5}"/>
                </a:ext>
              </a:extLst>
            </p:cNvPr>
            <p:cNvSpPr/>
            <p:nvPr userDrawn="1"/>
          </p:nvSpPr>
          <p:spPr>
            <a:xfrm>
              <a:off x="2121694" y="-7144"/>
              <a:ext cx="3876675" cy="1762125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1" name="Forma libre: Forma 22">
              <a:extLst>
                <a:ext uri="{FF2B5EF4-FFF2-40B4-BE49-F238E27FC236}">
                  <a16:creationId xmlns:a16="http://schemas.microsoft.com/office/drawing/2014/main" id="{5F35121D-158E-BEC1-D2AB-1F1462FC569C}"/>
                </a:ext>
              </a:extLst>
            </p:cNvPr>
            <p:cNvSpPr/>
            <p:nvPr userDrawn="1"/>
          </p:nvSpPr>
          <p:spPr>
            <a:xfrm>
              <a:off x="-7144" y="-7144"/>
              <a:ext cx="6000750" cy="1924050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1924050">
                  <a:moveTo>
                    <a:pt x="7144" y="1699736"/>
                  </a:moveTo>
                  <a:cubicBezTo>
                    <a:pt x="7144" y="1699736"/>
                    <a:pt x="1410176" y="2317909"/>
                    <a:pt x="2934176" y="1484471"/>
                  </a:cubicBezTo>
                  <a:cubicBezTo>
                    <a:pt x="4459129" y="651986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lnTo>
                    <a:pt x="7144" y="1699736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2" name="Forma libre: Forma 23">
              <a:extLst>
                <a:ext uri="{FF2B5EF4-FFF2-40B4-BE49-F238E27FC236}">
                  <a16:creationId xmlns:a16="http://schemas.microsoft.com/office/drawing/2014/main" id="{9B2C68A2-01BB-DDF2-964F-D7AB132B8A49}"/>
                </a:ext>
              </a:extLst>
            </p:cNvPr>
            <p:cNvSpPr/>
            <p:nvPr userDrawn="1"/>
          </p:nvSpPr>
          <p:spPr>
            <a:xfrm>
              <a:off x="-2381" y="-10601"/>
              <a:ext cx="6000750" cy="904875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3" name="Forma libre: Forma 24">
              <a:extLst>
                <a:ext uri="{FF2B5EF4-FFF2-40B4-BE49-F238E27FC236}">
                  <a16:creationId xmlns:a16="http://schemas.microsoft.com/office/drawing/2014/main" id="{339AB2E7-6A58-282E-627C-C79DFEF02172}"/>
                </a:ext>
              </a:extLst>
            </p:cNvPr>
            <p:cNvSpPr/>
            <p:nvPr userDrawn="1"/>
          </p:nvSpPr>
          <p:spPr>
            <a:xfrm>
              <a:off x="3176111" y="924401"/>
              <a:ext cx="2819400" cy="82867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6E452B4-9B55-69BB-8A5D-AE35DB016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252" y="458352"/>
            <a:ext cx="5198220" cy="147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7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035370"/>
            <a:ext cx="11830050" cy="3758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5176830"/>
            <a:ext cx="11830050" cy="12338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8024376"/>
            <a:ext cx="3086100" cy="1035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8D838-80A9-46AA-A8A0-315E8858E5C6}" type="datetimeFigureOut">
              <a:rPr lang="es-ES" smtClean="0"/>
              <a:t>01/12/2023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8024376"/>
            <a:ext cx="4629150" cy="1035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8024376"/>
            <a:ext cx="3086100" cy="10353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32C4-1E06-4D9A-850D-AAC27009EC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14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F9624-9B3C-4C8F-0C62-E5504A5F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CCA0C-B84F-C9FB-3747-BB7E21E09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119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112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Cortazar</dc:creator>
  <cp:lastModifiedBy>elena Cortazar</cp:lastModifiedBy>
  <cp:revision>1</cp:revision>
  <dcterms:created xsi:type="dcterms:W3CDTF">2023-12-01T07:56:50Z</dcterms:created>
  <dcterms:modified xsi:type="dcterms:W3CDTF">2023-12-01T09:49:42Z</dcterms:modified>
</cp:coreProperties>
</file>