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3716000" cy="194468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31" d="100"/>
          <a:sy n="31" d="100"/>
        </p:scale>
        <p:origin x="19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áfico 17">
            <a:extLst>
              <a:ext uri="{FF2B5EF4-FFF2-40B4-BE49-F238E27FC236}">
                <a16:creationId xmlns:a16="http://schemas.microsoft.com/office/drawing/2014/main" id="{4EAB162B-CFD8-EC01-C467-246200D7C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1" y="17242971"/>
            <a:ext cx="13716000" cy="2297150"/>
            <a:chOff x="-7144" y="-10601"/>
            <a:chExt cx="6005513" cy="1927507"/>
          </a:xfrm>
        </p:grpSpPr>
        <p:sp>
          <p:nvSpPr>
            <p:cNvPr id="10" name="Forma libre: Forma 20">
              <a:extLst>
                <a:ext uri="{FF2B5EF4-FFF2-40B4-BE49-F238E27FC236}">
                  <a16:creationId xmlns:a16="http://schemas.microsoft.com/office/drawing/2014/main" id="{60A559B6-3185-15E6-556C-E8FE5632FBD5}"/>
                </a:ext>
              </a:extLst>
            </p:cNvPr>
            <p:cNvSpPr/>
            <p:nvPr userDrawn="1"/>
          </p:nvSpPr>
          <p:spPr>
            <a:xfrm>
              <a:off x="2121694" y="-7144"/>
              <a:ext cx="3876675" cy="1762125"/>
            </a:xfrm>
            <a:custGeom>
              <a:avLst/>
              <a:gdLst>
                <a:gd name="connsiteX0" fmla="*/ 3869531 w 3876675"/>
                <a:gd name="connsiteY0" fmla="*/ 1359694 h 1762125"/>
                <a:gd name="connsiteX1" fmla="*/ 2359819 w 3876675"/>
                <a:gd name="connsiteY1" fmla="*/ 1744504 h 1762125"/>
                <a:gd name="connsiteX2" fmla="*/ 7144 w 3876675"/>
                <a:gd name="connsiteY2" fmla="*/ 1287304 h 1762125"/>
                <a:gd name="connsiteX3" fmla="*/ 7144 w 3876675"/>
                <a:gd name="connsiteY3" fmla="*/ 7144 h 1762125"/>
                <a:gd name="connsiteX4" fmla="*/ 3869531 w 3876675"/>
                <a:gd name="connsiteY4" fmla="*/ 7144 h 1762125"/>
                <a:gd name="connsiteX5" fmla="*/ 3869531 w 3876675"/>
                <a:gd name="connsiteY5" fmla="*/ 1359694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6675" h="1762125">
                  <a:moveTo>
                    <a:pt x="3869531" y="1359694"/>
                  </a:moveTo>
                  <a:cubicBezTo>
                    <a:pt x="3869531" y="1359694"/>
                    <a:pt x="3379946" y="1834039"/>
                    <a:pt x="2359819" y="1744504"/>
                  </a:cubicBezTo>
                  <a:cubicBezTo>
                    <a:pt x="1339691" y="1654969"/>
                    <a:pt x="936784" y="1180624"/>
                    <a:pt x="7144" y="1287304"/>
                  </a:cubicBezTo>
                  <a:lnTo>
                    <a:pt x="7144" y="7144"/>
                  </a:lnTo>
                  <a:lnTo>
                    <a:pt x="3869531" y="7144"/>
                  </a:lnTo>
                  <a:lnTo>
                    <a:pt x="3869531" y="135969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11" name="Forma libre: Forma 22">
              <a:extLst>
                <a:ext uri="{FF2B5EF4-FFF2-40B4-BE49-F238E27FC236}">
                  <a16:creationId xmlns:a16="http://schemas.microsoft.com/office/drawing/2014/main" id="{5F35121D-158E-BEC1-D2AB-1F1462FC569C}"/>
                </a:ext>
              </a:extLst>
            </p:cNvPr>
            <p:cNvSpPr/>
            <p:nvPr userDrawn="1"/>
          </p:nvSpPr>
          <p:spPr>
            <a:xfrm>
              <a:off x="-7144" y="-7144"/>
              <a:ext cx="6000750" cy="1924050"/>
            </a:xfrm>
            <a:custGeom>
              <a:avLst/>
              <a:gdLst>
                <a:gd name="connsiteX0" fmla="*/ 7144 w 6000750"/>
                <a:gd name="connsiteY0" fmla="*/ 1699736 h 1924050"/>
                <a:gd name="connsiteX1" fmla="*/ 2934176 w 6000750"/>
                <a:gd name="connsiteY1" fmla="*/ 1484471 h 1924050"/>
                <a:gd name="connsiteX2" fmla="*/ 5998369 w 6000750"/>
                <a:gd name="connsiteY2" fmla="*/ 893921 h 1924050"/>
                <a:gd name="connsiteX3" fmla="*/ 5998369 w 6000750"/>
                <a:gd name="connsiteY3" fmla="*/ 7144 h 1924050"/>
                <a:gd name="connsiteX4" fmla="*/ 7144 w 6000750"/>
                <a:gd name="connsiteY4" fmla="*/ 7144 h 1924050"/>
                <a:gd name="connsiteX5" fmla="*/ 7144 w 6000750"/>
                <a:gd name="connsiteY5" fmla="*/ 1699736 h 19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1924050">
                  <a:moveTo>
                    <a:pt x="7144" y="1699736"/>
                  </a:moveTo>
                  <a:cubicBezTo>
                    <a:pt x="7144" y="1699736"/>
                    <a:pt x="1410176" y="2317909"/>
                    <a:pt x="2934176" y="1484471"/>
                  </a:cubicBezTo>
                  <a:cubicBezTo>
                    <a:pt x="4459129" y="651986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lnTo>
                    <a:pt x="7144" y="1699736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12" name="Forma libre: Forma 23">
              <a:extLst>
                <a:ext uri="{FF2B5EF4-FFF2-40B4-BE49-F238E27FC236}">
                  <a16:creationId xmlns:a16="http://schemas.microsoft.com/office/drawing/2014/main" id="{9B2C68A2-01BB-DDF2-964F-D7AB132B8A49}"/>
                </a:ext>
              </a:extLst>
            </p:cNvPr>
            <p:cNvSpPr/>
            <p:nvPr userDrawn="1"/>
          </p:nvSpPr>
          <p:spPr>
            <a:xfrm>
              <a:off x="-2381" y="-10601"/>
              <a:ext cx="6000750" cy="904875"/>
            </a:xfrm>
            <a:custGeom>
              <a:avLst/>
              <a:gdLst>
                <a:gd name="connsiteX0" fmla="*/ 7144 w 6000750"/>
                <a:gd name="connsiteY0" fmla="*/ 7144 h 904875"/>
                <a:gd name="connsiteX1" fmla="*/ 7144 w 6000750"/>
                <a:gd name="connsiteY1" fmla="*/ 613886 h 904875"/>
                <a:gd name="connsiteX2" fmla="*/ 3546634 w 6000750"/>
                <a:gd name="connsiteY2" fmla="*/ 574834 h 904875"/>
                <a:gd name="connsiteX3" fmla="*/ 5998369 w 6000750"/>
                <a:gd name="connsiteY3" fmla="*/ 893921 h 904875"/>
                <a:gd name="connsiteX4" fmla="*/ 5998369 w 6000750"/>
                <a:gd name="connsiteY4" fmla="*/ 7144 h 904875"/>
                <a:gd name="connsiteX5" fmla="*/ 7144 w 6000750"/>
                <a:gd name="connsiteY5" fmla="*/ 7144 h 90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904875">
                  <a:moveTo>
                    <a:pt x="7144" y="7144"/>
                  </a:moveTo>
                  <a:lnTo>
                    <a:pt x="7144" y="613886"/>
                  </a:lnTo>
                  <a:cubicBezTo>
                    <a:pt x="647224" y="1034891"/>
                    <a:pt x="2136934" y="964406"/>
                    <a:pt x="3546634" y="574834"/>
                  </a:cubicBezTo>
                  <a:cubicBezTo>
                    <a:pt x="4882039" y="205264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sp>
          <p:nvSpPr>
            <p:cNvPr id="13" name="Forma libre: Forma 24">
              <a:extLst>
                <a:ext uri="{FF2B5EF4-FFF2-40B4-BE49-F238E27FC236}">
                  <a16:creationId xmlns:a16="http://schemas.microsoft.com/office/drawing/2014/main" id="{339AB2E7-6A58-282E-627C-C79DFEF02172}"/>
                </a:ext>
              </a:extLst>
            </p:cNvPr>
            <p:cNvSpPr/>
            <p:nvPr userDrawn="1"/>
          </p:nvSpPr>
          <p:spPr>
            <a:xfrm>
              <a:off x="3176111" y="924401"/>
              <a:ext cx="2819400" cy="828675"/>
            </a:xfrm>
            <a:custGeom>
              <a:avLst/>
              <a:gdLst>
                <a:gd name="connsiteX0" fmla="*/ 7144 w 2819400"/>
                <a:gd name="connsiteY0" fmla="*/ 481489 h 828675"/>
                <a:gd name="connsiteX1" fmla="*/ 1305401 w 2819400"/>
                <a:gd name="connsiteY1" fmla="*/ 812959 h 828675"/>
                <a:gd name="connsiteX2" fmla="*/ 2815114 w 2819400"/>
                <a:gd name="connsiteY2" fmla="*/ 428149 h 828675"/>
                <a:gd name="connsiteX3" fmla="*/ 2815114 w 2819400"/>
                <a:gd name="connsiteY3" fmla="*/ 7144 h 828675"/>
                <a:gd name="connsiteX4" fmla="*/ 7144 w 2819400"/>
                <a:gd name="connsiteY4" fmla="*/ 481489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9400" h="828675">
                  <a:moveTo>
                    <a:pt x="7144" y="481489"/>
                  </a:moveTo>
                  <a:cubicBezTo>
                    <a:pt x="380524" y="602456"/>
                    <a:pt x="751999" y="764381"/>
                    <a:pt x="1305401" y="812959"/>
                  </a:cubicBezTo>
                  <a:cubicBezTo>
                    <a:pt x="2325529" y="902494"/>
                    <a:pt x="2815114" y="428149"/>
                    <a:pt x="2815114" y="428149"/>
                  </a:cubicBezTo>
                  <a:lnTo>
                    <a:pt x="2815114" y="7144"/>
                  </a:lnTo>
                  <a:cubicBezTo>
                    <a:pt x="2332196" y="236696"/>
                    <a:pt x="1376839" y="568166"/>
                    <a:pt x="7144" y="481489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</a:gra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5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6E452B4-9B55-69BB-8A5D-AE35DB0161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252" y="458352"/>
            <a:ext cx="5198220" cy="147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170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035370"/>
            <a:ext cx="11830050" cy="3758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5176830"/>
            <a:ext cx="11830050" cy="12338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8024376"/>
            <a:ext cx="3086100" cy="10353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8D838-80A9-46AA-A8A0-315E8858E5C6}" type="datetimeFigureOut">
              <a:rPr lang="es-ES" smtClean="0"/>
              <a:t>01/12/2023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8024376"/>
            <a:ext cx="4629150" cy="10353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8024376"/>
            <a:ext cx="3086100" cy="10353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032C4-1E06-4D9A-850D-AAC27009EC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114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FF9624-9B3C-4C8F-0C62-E5504A5FD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1CCA0C-B84F-C9FB-3747-BB7E21E09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11199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TM03090434[[fn=Letras en madera]]</Template>
  <TotalTime>112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Cortazar</dc:creator>
  <cp:lastModifiedBy>elena Cortazar</cp:lastModifiedBy>
  <cp:revision>1</cp:revision>
  <dcterms:created xsi:type="dcterms:W3CDTF">2023-12-01T07:56:50Z</dcterms:created>
  <dcterms:modified xsi:type="dcterms:W3CDTF">2023-12-01T09:49:42Z</dcterms:modified>
</cp:coreProperties>
</file>