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1FF"/>
    <a:srgbClr val="A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5"/>
    <p:restoredTop sz="96405"/>
  </p:normalViewPr>
  <p:slideViewPr>
    <p:cSldViewPr snapToGrid="0">
      <p:cViewPr varScale="1">
        <p:scale>
          <a:sx n="20" d="100"/>
          <a:sy n="20" d="100"/>
        </p:scale>
        <p:origin x="27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E024B9-DE7A-E0CD-DF63-D7F379876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1380824" cy="53829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BBA53C-AB23-FFCC-3559-5B8849E82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28375847"/>
            <a:ext cx="21383625" cy="1899366"/>
          </a:xfrm>
          <a:prstGeom prst="rect">
            <a:avLst/>
          </a:prstGeom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E9B5372-4209-76B0-B334-93E189FA07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2" y="8964437"/>
            <a:ext cx="19731788" cy="19278600"/>
          </a:xfrm>
        </p:spPr>
        <p:txBody>
          <a:bodyPr/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2A375E48-1E85-B33A-A538-31F84BEC9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131579"/>
            <a:ext cx="19731788" cy="5851808"/>
          </a:xfrm>
        </p:spPr>
        <p:txBody>
          <a:bodyPr/>
          <a:lstStyle>
            <a:lvl1pPr algn="ctr">
              <a:defRPr sz="6500" b="1">
                <a:solidFill>
                  <a:srgbClr val="8991FF"/>
                </a:solidFill>
              </a:defRPr>
            </a:lvl1pPr>
          </a:lstStyle>
          <a:p>
            <a:r>
              <a:rPr lang="es-ES" dirty="0"/>
              <a:t>HAGA CLIC INSERTAR EL TÍTULO DEL PÓSTER</a:t>
            </a:r>
          </a:p>
        </p:txBody>
      </p:sp>
    </p:spTree>
    <p:extLst>
      <p:ext uri="{BB962C8B-B14F-4D97-AF65-F5344CB8AC3E}">
        <p14:creationId xmlns:p14="http://schemas.microsoft.com/office/powerpoint/2010/main" val="283063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80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03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5382933"/>
            <a:ext cx="18443377" cy="3279803"/>
          </a:xfrm>
        </p:spPr>
        <p:txBody>
          <a:bodyPr/>
          <a:lstStyle>
            <a:lvl1pPr>
              <a:defRPr sz="7200">
                <a:solidFill>
                  <a:srgbClr val="8991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124" y="10765868"/>
            <a:ext cx="18443377" cy="1650285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16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10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8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30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81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10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4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587E-E7B6-C244-9EFF-61A73332FE07}" type="datetimeFigureOut">
              <a:rPr lang="es-ES" smtClean="0"/>
              <a:t>06/08/2024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50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F791B54-EA1F-A37B-E12B-42E4B00536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0800186-08F4-BCB3-8CD2-65A318EA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508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DEL POSTER</dc:title>
  <dc:creator>Microsoft Office User</dc:creator>
  <cp:lastModifiedBy>elena Cortazar</cp:lastModifiedBy>
  <cp:revision>5</cp:revision>
  <dcterms:created xsi:type="dcterms:W3CDTF">2024-08-06T09:31:13Z</dcterms:created>
  <dcterms:modified xsi:type="dcterms:W3CDTF">2024-08-06T11:26:38Z</dcterms:modified>
</cp:coreProperties>
</file>