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28803600" cy="5120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1FF"/>
    <a:srgbClr val="A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2"/>
    <p:restoredTop sz="96405"/>
  </p:normalViewPr>
  <p:slideViewPr>
    <p:cSldViewPr snapToGrid="0">
      <p:cViewPr>
        <p:scale>
          <a:sx n="55" d="100"/>
          <a:sy n="55" d="100"/>
        </p:scale>
        <p:origin x="29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8380311"/>
            <a:ext cx="24483060" cy="17827413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450" y="26895217"/>
            <a:ext cx="21602700" cy="12363023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80360" indent="0" algn="ctr">
              <a:buNone/>
              <a:defRPr sz="5670"/>
            </a:lvl3pPr>
            <a:lvl4pPr marL="4320540" indent="0" algn="ctr">
              <a:buNone/>
              <a:defRPr sz="5040"/>
            </a:lvl4pPr>
            <a:lvl5pPr marL="5760720" indent="0" algn="ctr">
              <a:buNone/>
              <a:defRPr sz="5040"/>
            </a:lvl5pPr>
            <a:lvl6pPr marL="7200900" indent="0" algn="ctr">
              <a:buNone/>
              <a:defRPr sz="5040"/>
            </a:lvl6pPr>
            <a:lvl7pPr marL="8641080" indent="0" algn="ctr">
              <a:buNone/>
              <a:defRPr sz="5040"/>
            </a:lvl7pPr>
            <a:lvl8pPr marL="10081260" indent="0" algn="ctr">
              <a:buNone/>
              <a:defRPr sz="5040"/>
            </a:lvl8pPr>
            <a:lvl9pPr marL="11521440" indent="0" algn="ctr">
              <a:buNone/>
              <a:defRPr sz="504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34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39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2578" y="2726267"/>
            <a:ext cx="6210776" cy="433950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249" y="2726267"/>
            <a:ext cx="18272284" cy="433950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15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605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47" y="12766055"/>
            <a:ext cx="24843105" cy="21300436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247" y="34268002"/>
            <a:ext cx="24843105" cy="11201396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5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7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9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10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12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144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011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248" y="13631334"/>
            <a:ext cx="12241530" cy="32489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1823" y="13631334"/>
            <a:ext cx="12241530" cy="324899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19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2726278"/>
            <a:ext cx="24843105" cy="98975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4002" y="12552684"/>
            <a:ext cx="12185271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4002" y="18704560"/>
            <a:ext cx="12185271" cy="275115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1824" y="12552684"/>
            <a:ext cx="12245282" cy="6151876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20540" indent="0">
              <a:buNone/>
              <a:defRPr sz="5040" b="1"/>
            </a:lvl4pPr>
            <a:lvl5pPr marL="5760720" indent="0">
              <a:buNone/>
              <a:defRPr sz="5040" b="1"/>
            </a:lvl5pPr>
            <a:lvl6pPr marL="7200900" indent="0">
              <a:buNone/>
              <a:defRPr sz="5040" b="1"/>
            </a:lvl6pPr>
            <a:lvl7pPr marL="8641080" indent="0">
              <a:buNone/>
              <a:defRPr sz="5040" b="1"/>
            </a:lvl7pPr>
            <a:lvl8pPr marL="10081260" indent="0">
              <a:buNone/>
              <a:defRPr sz="5040" b="1"/>
            </a:lvl8pPr>
            <a:lvl9pPr marL="11521440" indent="0">
              <a:buNone/>
              <a:defRPr sz="504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1824" y="18704560"/>
            <a:ext cx="12245282" cy="2751159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432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500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4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5281" y="7372785"/>
            <a:ext cx="14581823" cy="36389733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989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9" y="3413760"/>
            <a:ext cx="9289911" cy="11948160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5281" y="7372785"/>
            <a:ext cx="14581823" cy="36389733"/>
          </a:xfrm>
        </p:spPr>
        <p:txBody>
          <a:bodyPr anchor="t"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80360" indent="0">
              <a:buNone/>
              <a:defRPr sz="7560"/>
            </a:lvl3pPr>
            <a:lvl4pPr marL="4320540" indent="0">
              <a:buNone/>
              <a:defRPr sz="6300"/>
            </a:lvl4pPr>
            <a:lvl5pPr marL="5760720" indent="0">
              <a:buNone/>
              <a:defRPr sz="6300"/>
            </a:lvl5pPr>
            <a:lvl6pPr marL="7200900" indent="0">
              <a:buNone/>
              <a:defRPr sz="6300"/>
            </a:lvl6pPr>
            <a:lvl7pPr marL="8641080" indent="0">
              <a:buNone/>
              <a:defRPr sz="6300"/>
            </a:lvl7pPr>
            <a:lvl8pPr marL="10081260" indent="0">
              <a:buNone/>
              <a:defRPr sz="6300"/>
            </a:lvl8pPr>
            <a:lvl9pPr marL="11521440" indent="0">
              <a:buNone/>
              <a:defRPr sz="63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999" y="15361920"/>
            <a:ext cx="9289911" cy="28459857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80360" indent="0">
              <a:buNone/>
              <a:defRPr sz="3780"/>
            </a:lvl3pPr>
            <a:lvl4pPr marL="4320540" indent="0">
              <a:buNone/>
              <a:defRPr sz="3150"/>
            </a:lvl4pPr>
            <a:lvl5pPr marL="5760720" indent="0">
              <a:buNone/>
              <a:defRPr sz="3150"/>
            </a:lvl5pPr>
            <a:lvl6pPr marL="7200900" indent="0">
              <a:buNone/>
              <a:defRPr sz="3150"/>
            </a:lvl6pPr>
            <a:lvl7pPr marL="8641080" indent="0">
              <a:buNone/>
              <a:defRPr sz="3150"/>
            </a:lvl7pPr>
            <a:lvl8pPr marL="10081260" indent="0">
              <a:buNone/>
              <a:defRPr sz="3150"/>
            </a:lvl8pPr>
            <a:lvl9pPr marL="11521440" indent="0">
              <a:buNone/>
              <a:defRPr sz="31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07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248" y="2726278"/>
            <a:ext cx="24843105" cy="9897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248" y="13631334"/>
            <a:ext cx="24843105" cy="32489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248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B587E-E7B6-C244-9EFF-61A73332FE07}" type="datetimeFigureOut">
              <a:rPr lang="es-ES" smtClean="0"/>
              <a:t>13/1/25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1193" y="47460758"/>
            <a:ext cx="9721215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2543" y="47460758"/>
            <a:ext cx="6480810" cy="2726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DFE3-1952-9E49-AB1A-D4A9780C1B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4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80360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80360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4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6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81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99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117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1530" indent="-720090" algn="l" defTabSz="2880360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90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108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126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1440" algn="l" defTabSz="288036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BEC52-CB44-6F4B-CB3E-96515F5EA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39835"/>
            <a:ext cx="28803600" cy="2332496"/>
          </a:xfrm>
        </p:spPr>
        <p:txBody>
          <a:bodyPr>
            <a:normAutofit/>
          </a:bodyPr>
          <a:lstStyle/>
          <a:p>
            <a:r>
              <a:rPr lang="es-ES" sz="8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TITULAR DEL POSTER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B11E86-B0D4-57B8-5756-2E1263723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5436" y="9072331"/>
            <a:ext cx="13290164" cy="1886085"/>
          </a:xfrm>
        </p:spPr>
        <p:txBody>
          <a:bodyPr>
            <a:normAutofit/>
          </a:bodyPr>
          <a:lstStyle/>
          <a:p>
            <a:r>
              <a:rPr lang="es-ES" sz="7000" b="1" dirty="0" err="1">
                <a:solidFill>
                  <a:srgbClr val="002060"/>
                </a:solidFill>
              </a:rPr>
              <a:t>Subtítular</a:t>
            </a:r>
            <a:endParaRPr lang="es-ES" sz="7000" b="1" dirty="0">
              <a:solidFill>
                <a:srgbClr val="002060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FB8939-6FE3-2F46-702C-C09FA5C23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6571" y="48609626"/>
            <a:ext cx="29130171" cy="25967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AB6A56E-3D03-3566-C810-9F5CAC9C9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8803600" cy="719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17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72</TotalTime>
  <Words>4</Words>
  <Application>Microsoft Macintosh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TITULAR DEL POSTER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TITULAR DEL POSTER</dc:title>
  <dc:creator>Microsoft Office User</dc:creator>
  <cp:lastModifiedBy>Microsoft Office User</cp:lastModifiedBy>
  <cp:revision>4</cp:revision>
  <dcterms:created xsi:type="dcterms:W3CDTF">2024-08-06T09:31:13Z</dcterms:created>
  <dcterms:modified xsi:type="dcterms:W3CDTF">2025-01-13T10:53:27Z</dcterms:modified>
</cp:coreProperties>
</file>