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288036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1FF"/>
    <a:srgbClr val="A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0"/>
    <p:restoredTop sz="96405"/>
  </p:normalViewPr>
  <p:slideViewPr>
    <p:cSldViewPr snapToGrid="0">
      <p:cViewPr varScale="1">
        <p:scale>
          <a:sx n="11" d="100"/>
          <a:sy n="11" d="100"/>
        </p:scale>
        <p:origin x="327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8380311"/>
            <a:ext cx="24483060" cy="17827413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26895217"/>
            <a:ext cx="21602700" cy="12363023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34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3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2726267"/>
            <a:ext cx="6210776" cy="433950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49" y="2726267"/>
            <a:ext cx="18272284" cy="433950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15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12766055"/>
            <a:ext cx="24843105" cy="2130043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34268002"/>
            <a:ext cx="24843105" cy="11201396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48" y="13631334"/>
            <a:ext cx="12241530" cy="324899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3" y="13631334"/>
            <a:ext cx="12241530" cy="324899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1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726278"/>
            <a:ext cx="24843105" cy="98975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12552684"/>
            <a:ext cx="12185271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8704560"/>
            <a:ext cx="12185271" cy="275115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4" y="12552684"/>
            <a:ext cx="12245282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4" y="18704560"/>
            <a:ext cx="12245282" cy="275115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32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00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4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1" y="7372785"/>
            <a:ext cx="14581823" cy="36389733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9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1" y="7372785"/>
            <a:ext cx="14581823" cy="36389733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07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2726278"/>
            <a:ext cx="24843105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13631334"/>
            <a:ext cx="24843105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587E-E7B6-C244-9EFF-61A73332FE07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47460758"/>
            <a:ext cx="972121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3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BEC52-CB44-6F4B-CB3E-96515F5E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39835"/>
            <a:ext cx="28803600" cy="2332496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 DEL POSTER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B11E86-B0D4-57B8-5756-2E126372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5436" y="9072331"/>
            <a:ext cx="13290164" cy="1886085"/>
          </a:xfrm>
        </p:spPr>
        <p:txBody>
          <a:bodyPr>
            <a:normAutofit/>
          </a:bodyPr>
          <a:lstStyle/>
          <a:p>
            <a:r>
              <a:rPr lang="es-ES" sz="7000" b="1" dirty="0" err="1">
                <a:solidFill>
                  <a:srgbClr val="002060"/>
                </a:solidFill>
              </a:rPr>
              <a:t>Subtítular</a:t>
            </a:r>
            <a:endParaRPr lang="es-ES" sz="7000" b="1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4D1F2C-0EF4-C0FA-07F6-B5FA3454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40" y="0"/>
            <a:ext cx="28798722" cy="72069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AC2011-9C8A-1F49-3BF7-A11A5BAB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57" y="48645539"/>
            <a:ext cx="28673485" cy="256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</TotalTime>
  <Words>4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TITULAR DEL POSTER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DEL POSTER</dc:title>
  <dc:creator>Microsoft Office User</dc:creator>
  <cp:lastModifiedBy>Ekhi</cp:lastModifiedBy>
  <cp:revision>6</cp:revision>
  <dcterms:created xsi:type="dcterms:W3CDTF">2024-08-06T09:31:13Z</dcterms:created>
  <dcterms:modified xsi:type="dcterms:W3CDTF">2026-01-13T10:37:04Z</dcterms:modified>
</cp:coreProperties>
</file>