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91FF"/>
    <a:srgbClr val="AF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36"/>
    <p:restoredTop sz="96405"/>
  </p:normalViewPr>
  <p:slideViewPr>
    <p:cSldViewPr snapToGrid="0">
      <p:cViewPr varScale="1">
        <p:scale>
          <a:sx n="20" d="100"/>
          <a:sy n="20" d="100"/>
        </p:scale>
        <p:origin x="28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636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680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034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316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810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81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30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81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10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044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B587E-E7B6-C244-9EFF-61A73332FE07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1DFE3-1952-9E49-AB1A-D4A9780C1B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350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BEC52-CB44-6F4B-CB3E-96515F5EA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370" y="4198392"/>
            <a:ext cx="18176081" cy="2859679"/>
          </a:xfrm>
        </p:spPr>
        <p:txBody>
          <a:bodyPr>
            <a:normAutofit/>
          </a:bodyPr>
          <a:lstStyle/>
          <a:p>
            <a:r>
              <a:rPr lang="es-ES" sz="75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TITULAR DEL POSTER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B11E86-B0D4-57B8-5756-2E1263723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1551" y="7058071"/>
            <a:ext cx="16037719" cy="1028758"/>
          </a:xfrm>
        </p:spPr>
        <p:txBody>
          <a:bodyPr>
            <a:normAutofit/>
          </a:bodyPr>
          <a:lstStyle/>
          <a:p>
            <a:r>
              <a:rPr lang="es-ES" sz="50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Subtítular</a:t>
            </a:r>
            <a:endParaRPr lang="es-ES" sz="5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BF6B96B-4D1A-C56A-A68B-A62ABB3E4B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796" y="-8135"/>
            <a:ext cx="21367228" cy="538293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DA01B4D-4506-820C-4E16-6E882933EF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726" y="28375848"/>
            <a:ext cx="21354158" cy="189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178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</TotalTime>
  <Words>4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TITULAR DEL POSTER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TITULAR DEL POSTER</dc:title>
  <dc:creator>Microsoft Office User</dc:creator>
  <cp:lastModifiedBy>Ekhi</cp:lastModifiedBy>
  <cp:revision>4</cp:revision>
  <dcterms:created xsi:type="dcterms:W3CDTF">2024-08-06T09:31:13Z</dcterms:created>
  <dcterms:modified xsi:type="dcterms:W3CDTF">2026-08-07T07:19:12Z</dcterms:modified>
</cp:coreProperties>
</file>